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58" r:id="rId6"/>
    <p:sldId id="261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FB326E-FF2D-4ABE-B41F-BD664D662FFE}" v="1" dt="2023-06-06T06:42:35.8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4FB326E-FF2D-4ABE-B41F-BD664D662FFE}"/>
    <pc:docChg chg="modSld">
      <pc:chgData name="Narelle Wheaton" userId="6e1b2b30-480e-4f91-806b-6735d5b9e446" providerId="ADAL" clId="{D4FB326E-FF2D-4ABE-B41F-BD664D662FFE}" dt="2023-06-06T06:42:35.854" v="0" actId="207"/>
      <pc:docMkLst>
        <pc:docMk/>
      </pc:docMkLst>
      <pc:sldChg chg="modSp">
        <pc:chgData name="Narelle Wheaton" userId="6e1b2b30-480e-4f91-806b-6735d5b9e446" providerId="ADAL" clId="{D4FB326E-FF2D-4ABE-B41F-BD664D662FFE}" dt="2023-06-06T06:42:35.854" v="0" actId="207"/>
        <pc:sldMkLst>
          <pc:docMk/>
          <pc:sldMk cId="0" sldId="256"/>
        </pc:sldMkLst>
        <pc:spChg chg="mod">
          <ac:chgData name="Narelle Wheaton" userId="6e1b2b30-480e-4f91-806b-6735d5b9e446" providerId="ADAL" clId="{D4FB326E-FF2D-4ABE-B41F-BD664D662FFE}" dt="2023-06-06T06:42:35.854" v="0" actId="207"/>
          <ac:spMkLst>
            <pc:docMk/>
            <pc:sldMk cId="0" sldId="256"/>
            <ac:spMk id="2051" creationId="{801BE366-5A50-5768-4CE0-339A19B53538}"/>
          </ac:spMkLst>
        </pc:spChg>
      </pc:sldChg>
      <pc:sldChg chg="modSp">
        <pc:chgData name="Narelle Wheaton" userId="6e1b2b30-480e-4f91-806b-6735d5b9e446" providerId="ADAL" clId="{D4FB326E-FF2D-4ABE-B41F-BD664D662FFE}" dt="2023-06-06T06:42:35.854" v="0" actId="207"/>
        <pc:sldMkLst>
          <pc:docMk/>
          <pc:sldMk cId="0" sldId="257"/>
        </pc:sldMkLst>
        <pc:spChg chg="mod">
          <ac:chgData name="Narelle Wheaton" userId="6e1b2b30-480e-4f91-806b-6735d5b9e446" providerId="ADAL" clId="{D4FB326E-FF2D-4ABE-B41F-BD664D662FFE}" dt="2023-06-06T06:42:35.854" v="0" actId="207"/>
          <ac:spMkLst>
            <pc:docMk/>
            <pc:sldMk cId="0" sldId="257"/>
            <ac:spMk id="3" creationId="{0A1C2B51-1800-57A9-B33E-F01F0565C68A}"/>
          </ac:spMkLst>
        </pc:spChg>
      </pc:sldChg>
      <pc:sldChg chg="modSp">
        <pc:chgData name="Narelle Wheaton" userId="6e1b2b30-480e-4f91-806b-6735d5b9e446" providerId="ADAL" clId="{D4FB326E-FF2D-4ABE-B41F-BD664D662FFE}" dt="2023-06-06T06:42:35.854" v="0" actId="207"/>
        <pc:sldMkLst>
          <pc:docMk/>
          <pc:sldMk cId="0" sldId="258"/>
        </pc:sldMkLst>
        <pc:spChg chg="mod">
          <ac:chgData name="Narelle Wheaton" userId="6e1b2b30-480e-4f91-806b-6735d5b9e446" providerId="ADAL" clId="{D4FB326E-FF2D-4ABE-B41F-BD664D662FFE}" dt="2023-06-06T06:42:35.854" v="0" actId="207"/>
          <ac:spMkLst>
            <pc:docMk/>
            <pc:sldMk cId="0" sldId="258"/>
            <ac:spMk id="3" creationId="{14ADACE2-4599-F691-3F58-58123A49B1F9}"/>
          </ac:spMkLst>
        </pc:spChg>
      </pc:sldChg>
      <pc:sldChg chg="modSp">
        <pc:chgData name="Narelle Wheaton" userId="6e1b2b30-480e-4f91-806b-6735d5b9e446" providerId="ADAL" clId="{D4FB326E-FF2D-4ABE-B41F-BD664D662FFE}" dt="2023-06-06T06:42:35.854" v="0" actId="207"/>
        <pc:sldMkLst>
          <pc:docMk/>
          <pc:sldMk cId="3518500700" sldId="259"/>
        </pc:sldMkLst>
        <pc:spChg chg="mod">
          <ac:chgData name="Narelle Wheaton" userId="6e1b2b30-480e-4f91-806b-6735d5b9e446" providerId="ADAL" clId="{D4FB326E-FF2D-4ABE-B41F-BD664D662FFE}" dt="2023-06-06T06:42:35.854" v="0" actId="207"/>
          <ac:spMkLst>
            <pc:docMk/>
            <pc:sldMk cId="3518500700" sldId="259"/>
            <ac:spMk id="2051" creationId="{801BE366-5A50-5768-4CE0-339A19B53538}"/>
          </ac:spMkLst>
        </pc:spChg>
      </pc:sldChg>
      <pc:sldChg chg="modSp">
        <pc:chgData name="Narelle Wheaton" userId="6e1b2b30-480e-4f91-806b-6735d5b9e446" providerId="ADAL" clId="{D4FB326E-FF2D-4ABE-B41F-BD664D662FFE}" dt="2023-06-06T06:42:35.854" v="0" actId="207"/>
        <pc:sldMkLst>
          <pc:docMk/>
          <pc:sldMk cId="1965559539" sldId="260"/>
        </pc:sldMkLst>
        <pc:spChg chg="mod">
          <ac:chgData name="Narelle Wheaton" userId="6e1b2b30-480e-4f91-806b-6735d5b9e446" providerId="ADAL" clId="{D4FB326E-FF2D-4ABE-B41F-BD664D662FFE}" dt="2023-06-06T06:42:35.854" v="0" actId="207"/>
          <ac:spMkLst>
            <pc:docMk/>
            <pc:sldMk cId="1965559539" sldId="260"/>
            <ac:spMk id="3" creationId="{0A1C2B51-1800-57A9-B33E-F01F0565C68A}"/>
          </ac:spMkLst>
        </pc:spChg>
      </pc:sldChg>
      <pc:sldChg chg="modSp">
        <pc:chgData name="Narelle Wheaton" userId="6e1b2b30-480e-4f91-806b-6735d5b9e446" providerId="ADAL" clId="{D4FB326E-FF2D-4ABE-B41F-BD664D662FFE}" dt="2023-06-06T06:42:35.854" v="0" actId="207"/>
        <pc:sldMkLst>
          <pc:docMk/>
          <pc:sldMk cId="1077218530" sldId="261"/>
        </pc:sldMkLst>
        <pc:spChg chg="mod">
          <ac:chgData name="Narelle Wheaton" userId="6e1b2b30-480e-4f91-806b-6735d5b9e446" providerId="ADAL" clId="{D4FB326E-FF2D-4ABE-B41F-BD664D662FFE}" dt="2023-06-06T06:42:35.854" v="0" actId="207"/>
          <ac:spMkLst>
            <pc:docMk/>
            <pc:sldMk cId="1077218530" sldId="261"/>
            <ac:spMk id="3" creationId="{14ADACE2-4599-F691-3F58-58123A49B1F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16119D-CEDB-77A5-42E7-F066B94D4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82F2E-34A5-4669-BA38-667187E1CEC7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A42339-0586-0919-3AC0-62C22FAF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112886-60A5-D5BF-E593-0E4CD74B4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CCED4-91AE-4F44-8C34-3068658658D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9389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F359C-EDAC-1280-AC4E-A6055E6EA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E6FBD-F390-416D-A4E1-8EC23689A177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38AEAA-4254-FCE0-C710-DAE362673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A27F04-160C-0602-3BF1-ABF6038D8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CEDBB-EB25-4925-B90F-A63D5FC4C1D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08015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FCE180-7AEE-24A7-DF4B-533335ACA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B7B0B-52C4-438F-800A-95E8A58D326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2C09C4-138E-CD67-4A26-93940983F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35060D-D60A-9B11-9586-2E51E9ACC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5F747-1C21-4FE1-9A46-8CD09A48D1E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44593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85F859-C86E-DEDA-1D20-241A3F838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4B7EC-A2D8-4397-807C-54D007F050A7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E36E31-A516-CDFD-1334-B7CD22773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811C5C-8590-7F69-988D-5D4616ABE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D87F3-43D3-4B49-8C5E-3C93C789C5F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75182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3C5FAC-2327-330D-B08B-91E93DE4D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BC3DE-E2BF-462C-BCD8-B2ECA4D164D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054A08-85C1-17A0-CB95-430E076D6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3D86AF-A7D9-CD3B-CA29-8E84A9E12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9B8A3-1786-4CB5-8E6F-49561E92345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9857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B574F1D-1934-3B17-A150-EEA2D5C1C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A1A93-8C7E-4A46-ACBE-2C1AFC91242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339075D-E861-CA9F-0BB6-B9F8A8155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7261DCE-72B7-9D3E-4FCC-4BEDC7E02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7A474-9D34-46C2-9B68-45F19087657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63763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26F7E30-6F4C-5224-42D6-32BD685AB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39E33-8CE5-4F4C-852A-A6C83A18647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C789A15-0B85-8142-AF91-6203C2940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198BE7B-A784-58E0-225C-B96E3773B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303AB-AFDA-48C1-ACDD-76D7FD26721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39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EC77891-4919-1F88-7F9E-19D3AB375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469F2-499B-48A0-A2DE-2EBEEBABBEC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8CEDFD8-73CC-CC97-B6E9-DC498212D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056E70F-5A4A-84DB-F204-830982B8A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FE33F-2FDB-44CA-96FE-8C38E756D44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94187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E32E459-FAAA-5748-1B43-22D361D4A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D5CB2-F793-478F-A0F5-EC7A2E6A198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41D3CAC-00F9-A3A0-3DD0-808ECF4A9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3C2535A-93C1-C00D-7982-50AA9644A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884FF-59B6-407A-A1B6-C6FFE31728B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81349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924D724-DC82-7B44-360B-B19CF4E65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D5738-C3C2-4D14-A8DD-F27C01791FE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FE8D602-7CAD-D90B-1D8A-BDAB2D98C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83E59FE-C636-74E3-9A59-C2D011A33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FD40F-1D8E-48E1-BA24-86F0A8C6009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63626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04351A8-DD94-2E9C-A304-29D9BB513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8C265-0E9D-494D-97FF-95E0ABFEC73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B0E565-8096-AF92-82D9-3C95EDD02F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0C260BA-54FA-BBB9-BAE8-9C2BCD95A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A1CE4-82DC-4670-92BD-B93AAF1865D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7219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B307B16-4612-974B-2F02-AB570E9DB43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099FB22-0D36-D010-2286-688878066B7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76D734-06DF-E4DA-3C85-347568F775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5F1E896-7942-42A5-B6FA-87DFED328F3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498FD8-A911-1D2A-B725-0BD17BF14B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90AF30-E864-FD26-6959-11496142B0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BCD6CC2-6E86-40A3-A386-2EC049E2835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Subtitle 2">
            <a:extLst>
              <a:ext uri="{FF2B5EF4-FFF2-40B4-BE49-F238E27FC236}">
                <a16:creationId xmlns:a16="http://schemas.microsoft.com/office/drawing/2014/main" id="{801BE366-5A50-5768-4CE0-339A19B535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45519" y="1718853"/>
            <a:ext cx="7700962" cy="3420294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rgbClr val="FFFFFF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Sing to the Lord of harvest,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Sing songs of love and praise,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With joyful hearts and voices,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Your hallelujahs raise;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Subtitle 2">
            <a:extLst>
              <a:ext uri="{FF2B5EF4-FFF2-40B4-BE49-F238E27FC236}">
                <a16:creationId xmlns:a16="http://schemas.microsoft.com/office/drawing/2014/main" id="{801BE366-5A50-5768-4CE0-339A19B535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45519" y="1970881"/>
            <a:ext cx="7700962" cy="2916238"/>
          </a:xfrm>
        </p:spPr>
        <p:txBody>
          <a:bodyPr/>
          <a:lstStyle/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By him the rolling seasons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In fruitful order move;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Sing to the Lord of harvest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A song of grateful love.</a:t>
            </a:r>
          </a:p>
        </p:txBody>
      </p:sp>
    </p:spTree>
    <p:extLst>
      <p:ext uri="{BB962C8B-B14F-4D97-AF65-F5344CB8AC3E}">
        <p14:creationId xmlns:p14="http://schemas.microsoft.com/office/powerpoint/2010/main" val="3518500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A1C2B51-1800-57A9-B33E-F01F0565C6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9718" y="1700659"/>
            <a:ext cx="9072563" cy="345668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400" dirty="0">
                <a:solidFill>
                  <a:srgbClr val="FFFFFF"/>
                </a:solidFill>
              </a:rPr>
              <a:t>Verse 2.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By him the clouds drop fatness,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The deserts bloom and spring,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The hills leap up in gladness.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The valleys laugh and sing;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A1C2B51-1800-57A9-B33E-F01F0565C6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9718" y="1952687"/>
            <a:ext cx="9072563" cy="2952626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He </a:t>
            </a:r>
            <a:r>
              <a:rPr lang="en-AU" sz="4000" dirty="0" err="1">
                <a:solidFill>
                  <a:srgbClr val="FFFFFF"/>
                </a:solidFill>
              </a:rPr>
              <a:t>filleth</a:t>
            </a:r>
            <a:r>
              <a:rPr lang="en-AU" sz="4000" dirty="0">
                <a:solidFill>
                  <a:srgbClr val="FFFFFF"/>
                </a:solidFill>
              </a:rPr>
              <a:t> with his fulness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All things with large increase;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He crowns the year with goodness,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With plenty and with peace.</a:t>
            </a:r>
          </a:p>
        </p:txBody>
      </p:sp>
    </p:spTree>
    <p:extLst>
      <p:ext uri="{BB962C8B-B14F-4D97-AF65-F5344CB8AC3E}">
        <p14:creationId xmlns:p14="http://schemas.microsoft.com/office/powerpoint/2010/main" val="1965559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4ADACE2-4599-F691-3F58-58123A49B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83531" y="1772605"/>
            <a:ext cx="8424937" cy="331279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800" dirty="0">
                <a:solidFill>
                  <a:srgbClr val="FFFFFF"/>
                </a:solidFill>
              </a:rPr>
              <a:t>Verse 3.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Heap on his sacred altar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The gifts his goodness gave,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The golden sheaves of harvest,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The souls he died to save;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4ADACE2-4599-F691-3F58-58123A49B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125" y="1952625"/>
            <a:ext cx="9937750" cy="29527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Your hearts lay down before him,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When at his feet ye fall.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And with your lives adore him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Who gave his life for all.</a:t>
            </a:r>
            <a:endParaRPr lang="en-AU" sz="4000" i="1" dirty="0">
              <a:solidFill>
                <a:srgbClr val="FFFFFF"/>
              </a:solidFill>
            </a:endParaRPr>
          </a:p>
        </p:txBody>
      </p:sp>
      <p:sp>
        <p:nvSpPr>
          <p:cNvPr id="4099" name="Rectangle 4">
            <a:extLst>
              <a:ext uri="{FF2B5EF4-FFF2-40B4-BE49-F238E27FC236}">
                <a16:creationId xmlns:a16="http://schemas.microsoft.com/office/drawing/2014/main" id="{FFF2AEF3-4A37-6226-FF4A-256155AB45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876925"/>
            <a:ext cx="3632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  <a:latin typeface="akagi_probook"/>
              </a:rPr>
              <a:t>CCLI Song # 2380232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  <a:latin typeface="akagi_probook"/>
              </a:rPr>
              <a:t>Johann Sturlein | John Samuel Bewley Monsell | Robert Wetzler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800">
                <a:solidFill>
                  <a:schemeClr val="bg1"/>
                </a:solidFill>
                <a:latin typeface="akagi_probook"/>
              </a:rPr>
              <a:t>© Words: Public Domain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800">
                <a:solidFill>
                  <a:schemeClr val="bg1"/>
                </a:solidFill>
                <a:latin typeface="akagi_probook"/>
              </a:rPr>
              <a:t>Music: 1997 The Sacred Music Press (Admin. by Music Services, Inc.)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 i="1">
                <a:solidFill>
                  <a:schemeClr val="bg1"/>
                </a:solidFill>
                <a:latin typeface="akagi_probook"/>
              </a:rPr>
              <a:t>For use solely with the SongSelect® </a:t>
            </a:r>
            <a:r>
              <a:rPr lang="en-AU" altLang="en-US" sz="800" i="1">
                <a:solidFill>
                  <a:schemeClr val="bg1"/>
                </a:solidFill>
                <a:latin typeface="akagi_probook"/>
                <a:hlinkClick r:id="rId2"/>
              </a:rPr>
              <a:t>Terms of Use</a:t>
            </a:r>
            <a:r>
              <a:rPr lang="en-AU" altLang="en-US" sz="800" i="1">
                <a:solidFill>
                  <a:schemeClr val="bg1"/>
                </a:solidFill>
                <a:latin typeface="akagi_probook"/>
              </a:rPr>
              <a:t>. All rights reserved. </a:t>
            </a:r>
            <a:r>
              <a:rPr lang="en-AU" altLang="en-US" sz="800" i="1">
                <a:solidFill>
                  <a:schemeClr val="bg1"/>
                </a:solidFill>
                <a:latin typeface="akagi_probook"/>
                <a:hlinkClick r:id="rId3"/>
              </a:rPr>
              <a:t>www.ccli.com</a:t>
            </a:r>
            <a:endParaRPr lang="en-AU" altLang="en-US" sz="800" i="1">
              <a:solidFill>
                <a:schemeClr val="bg1"/>
              </a:solidFill>
              <a:latin typeface="akagi_probook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10772185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213</Words>
  <Application>Microsoft Office PowerPoint</Application>
  <PresentationFormat>Widescreen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akagi_probook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Sing to the Lord of harvest,</dc:title>
  <dc:creator>ITS</dc:creator>
  <cp:lastModifiedBy>Narelle Wheaton</cp:lastModifiedBy>
  <cp:revision>4</cp:revision>
  <dcterms:created xsi:type="dcterms:W3CDTF">2017-06-12T06:29:41Z</dcterms:created>
  <dcterms:modified xsi:type="dcterms:W3CDTF">2023-06-06T06:42:40Z</dcterms:modified>
</cp:coreProperties>
</file>